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Orta Stil 2 - Vurgu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Başlık Slayd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tr-TR"/>
              <a:t>Asıl alt başlık stilini düzenlemek için tıklayın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5518289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azılı Panoramik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1908853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şlık ve Resim Yazıs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371627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sim Yazılı Alın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503292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22472691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ıntı İsim Kartı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65043501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oğru veya Yanlı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tr-TR"/>
              <a:t>Asıl metin stillerini düzenlemek için tıklayın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5656027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Başlık ve Dikey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011123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Dikey Başlık ve Met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4417627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şlık ve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150893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ölüm Üst Bilgis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623924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İki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910467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Karşılaştır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8417775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Yalnızca Başlı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477659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o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1437643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Başlıklı İçe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8383478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aşlıklı Resi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tr-TR"/>
              <a:t>Resim eklemek için simgeye tıklayın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tr-TR"/>
              <a:t>Asıl metin stillerini düzenlemek için tıklayın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tr-T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065080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r-TR"/>
              <a:t>Asıl başlık stilini düzenlemek için tıklayın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tr-TR"/>
              <a:t>Asıl metin stillerini düzenlemek için tıklayın</a:t>
            </a:r>
          </a:p>
          <a:p>
            <a:pPr lvl="1"/>
            <a:r>
              <a:rPr lang="tr-TR"/>
              <a:t>İkinci düzey</a:t>
            </a:r>
          </a:p>
          <a:p>
            <a:pPr lvl="2"/>
            <a:r>
              <a:rPr lang="tr-TR"/>
              <a:t>Üçüncü düzey</a:t>
            </a:r>
          </a:p>
          <a:p>
            <a:pPr lvl="3"/>
            <a:r>
              <a:rPr lang="tr-TR"/>
              <a:t>Dördüncü düzey</a:t>
            </a:r>
          </a:p>
          <a:p>
            <a:pPr lvl="4"/>
            <a:r>
              <a:rPr lang="tr-TR"/>
              <a:t>Beşinci düzey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58EE56-F0CB-46BE-8091-54AF1DDD5C80}" type="datetimeFigureOut">
              <a:rPr lang="tr-TR" smtClean="0"/>
              <a:t>12.12.2022</a:t>
            </a:fld>
            <a:endParaRPr lang="tr-T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tr-T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334D4778-379D-49C3-8518-D2D3DB845239}" type="slidenum">
              <a:rPr lang="tr-TR" smtClean="0"/>
              <a:t>‹#›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224737683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47642CD-4066-DE10-AA26-3529165F6F8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EE463 </a:t>
            </a:r>
            <a:br>
              <a:rPr lang="en-US" sz="4000" dirty="0"/>
            </a:br>
            <a:br>
              <a:rPr lang="en-US" sz="4000" dirty="0"/>
            </a:br>
            <a:r>
              <a:rPr lang="en-US" sz="4000" dirty="0"/>
              <a:t>STATIC POWER CONVERSION – I</a:t>
            </a:r>
            <a:br>
              <a:rPr lang="en-US" sz="4000" dirty="0"/>
            </a:br>
            <a:br>
              <a:rPr lang="en-US" sz="4000" dirty="0"/>
            </a:br>
            <a:r>
              <a:rPr lang="en-US" sz="3200" dirty="0"/>
              <a:t>Hardware project presentation </a:t>
            </a:r>
            <a:endParaRPr lang="tr-TR" sz="4000" dirty="0"/>
          </a:p>
        </p:txBody>
      </p:sp>
      <p:sp>
        <p:nvSpPr>
          <p:cNvPr id="3" name="Alt Başlık 2">
            <a:extLst>
              <a:ext uri="{FF2B5EF4-FFF2-40B4-BE49-F238E27FC236}">
                <a16:creationId xmlns:a16="http://schemas.microsoft.com/office/drawing/2014/main" id="{1E54E086-5A75-07CD-0A45-38A19A4744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Metehan Küçükler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41866484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40994E4-5316-AC3B-219D-39E22D185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607443"/>
            <a:ext cx="9905998" cy="918713"/>
          </a:xfrm>
        </p:spPr>
        <p:txBody>
          <a:bodyPr/>
          <a:lstStyle/>
          <a:p>
            <a:r>
              <a:rPr lang="en-US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Conclusion</a:t>
            </a:r>
            <a:endParaRPr lang="tr-TR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3036F57B-140A-68C1-EB0B-8F2B72D705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1761226"/>
            <a:ext cx="9905998" cy="3124201"/>
          </a:xfrm>
        </p:spPr>
        <p:txBody>
          <a:bodyPr>
            <a:normAutofit/>
          </a:bodyPr>
          <a:lstStyle/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Testing</a:t>
            </a:r>
          </a:p>
          <a:p>
            <a:endParaRPr lang="en-US" sz="1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endParaRPr lang="en-US" sz="1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Integration</a:t>
            </a:r>
          </a:p>
          <a:p>
            <a:endParaRPr lang="en-US" sz="1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endParaRPr lang="en-US" sz="1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PCB Design</a:t>
            </a:r>
            <a:endParaRPr lang="tr-TR" sz="1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48738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E599CDDE-6F26-EA51-5469-40469EECDA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14300"/>
            <a:ext cx="9905998" cy="1905000"/>
          </a:xfrm>
        </p:spPr>
        <p:txBody>
          <a:bodyPr/>
          <a:lstStyle/>
          <a:p>
            <a:r>
              <a:rPr lang="en-US" dirty="0" err="1"/>
              <a:t>Outlıne</a:t>
            </a:r>
            <a:endParaRPr lang="tr-TR" dirty="0"/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A63A6009-5BF8-0A60-7C84-1D1129DB81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313316"/>
            <a:ext cx="9905998" cy="3124201"/>
          </a:xfrm>
        </p:spPr>
        <p:txBody>
          <a:bodyPr/>
          <a:lstStyle/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Project Requirements</a:t>
            </a:r>
          </a:p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Proper Topologies</a:t>
            </a:r>
          </a:p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Simulation Results</a:t>
            </a:r>
          </a:p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Analytical Calculations</a:t>
            </a:r>
          </a:p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Component Selections</a:t>
            </a:r>
          </a:p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+mj-lt"/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7615862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28000"/>
                <a:satMod val="94000"/>
                <a:lumMod val="20000"/>
              </a:schemeClr>
              <a:schemeClr val="bg2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7EB4ACAD-C1C0-FDE7-5516-1FBC6E837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191" y="342181"/>
            <a:ext cx="4390626" cy="1905000"/>
          </a:xfrm>
        </p:spPr>
        <p:txBody>
          <a:bodyPr>
            <a:normAutofit/>
          </a:bodyPr>
          <a:lstStyle/>
          <a:p>
            <a:r>
              <a:rPr lang="en-US" sz="2800" cap="none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Project Requirements</a:t>
            </a:r>
            <a:endParaRPr lang="tr-TR" sz="2800" cap="none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CF6C961A-286A-0799-64AF-C1B6F76D23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91" y="2666999"/>
            <a:ext cx="4760081" cy="3216276"/>
          </a:xfrm>
        </p:spPr>
        <p:txBody>
          <a:bodyPr anchor="t">
            <a:normAutofit/>
          </a:bodyPr>
          <a:lstStyle/>
          <a:p>
            <a:r>
              <a:rPr lang="en-US" sz="1800" cap="none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Power input with 3-phase or 1-phase AC grid ( Adjustable with variac )</a:t>
            </a:r>
          </a:p>
          <a:p>
            <a:endParaRPr lang="en-US" sz="1800" cap="none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0" indent="0">
              <a:buNone/>
            </a:pPr>
            <a:endParaRPr lang="en-US" sz="1800" cap="none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1800" cap="none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Output: Adjustable DC output (Vout,max = 180V)</a:t>
            </a:r>
            <a:endParaRPr lang="tr-TR" sz="1800" cap="none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Resim 4" descr="yer, iç mekan, ulaşım içeren bir resim&#10;&#10;Açıklama otomatik olarak oluşturuldu">
            <a:extLst>
              <a:ext uri="{FF2B5EF4-FFF2-40B4-BE49-F238E27FC236}">
                <a16:creationId xmlns:a16="http://schemas.microsoft.com/office/drawing/2014/main" id="{022A6FDC-E71E-B50C-64EA-CD878AE856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73966"/>
            <a:ext cx="5529006" cy="31100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53869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C4250AD-7A10-DA83-04F2-F6218C63EE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290423"/>
            <a:ext cx="9905998" cy="1905000"/>
          </a:xfrm>
        </p:spPr>
        <p:txBody>
          <a:bodyPr>
            <a:normAutofit/>
          </a:bodyPr>
          <a:lstStyle/>
          <a:p>
            <a:r>
              <a:rPr lang="en-US" sz="2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Proper Topologies</a:t>
            </a:r>
            <a:endParaRPr lang="tr-TR" sz="2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3" name="İçerik Yer Tutucusu 2">
            <a:extLst>
              <a:ext uri="{FF2B5EF4-FFF2-40B4-BE49-F238E27FC236}">
                <a16:creationId xmlns:a16="http://schemas.microsoft.com/office/drawing/2014/main" id="{B1DFF5CC-4782-6EE6-BA0A-57AA7E4D54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2400" y="1846053"/>
            <a:ext cx="6950165" cy="4019909"/>
          </a:xfrm>
        </p:spPr>
        <p:txBody>
          <a:bodyPr>
            <a:normAutofit fontScale="77500" lnSpcReduction="20000"/>
          </a:bodyPr>
          <a:lstStyle/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Thyristor rectifier</a:t>
            </a:r>
          </a:p>
          <a:p>
            <a:pPr lvl="1"/>
            <a:r>
              <a:rPr lang="en-US" sz="16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Better for high power applications</a:t>
            </a:r>
          </a:p>
          <a:p>
            <a:pPr lvl="1"/>
            <a:r>
              <a:rPr lang="en-US" sz="16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Phase control is possible</a:t>
            </a:r>
          </a:p>
          <a:p>
            <a:pPr lvl="1"/>
            <a:r>
              <a:rPr lang="en-US" sz="16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Control circuitry is complex and costly</a:t>
            </a:r>
            <a:endParaRPr lang="en-US" sz="1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Dimmer circuit</a:t>
            </a:r>
          </a:p>
          <a:p>
            <a:pPr lvl="1"/>
            <a:r>
              <a:rPr lang="en-US" sz="16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Easier to control output voltage level</a:t>
            </a:r>
          </a:p>
          <a:p>
            <a:pPr lvl="1"/>
            <a:r>
              <a:rPr lang="en-US" sz="16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Easier to utilize four-quadrant operation</a:t>
            </a:r>
          </a:p>
          <a:p>
            <a:pPr lvl="1"/>
            <a:r>
              <a:rPr lang="en-US" sz="16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Control circuitry is complex and costly</a:t>
            </a:r>
          </a:p>
          <a:p>
            <a:pPr lvl="1"/>
            <a:r>
              <a:rPr lang="en-US" sz="16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Requires high filtering components</a:t>
            </a:r>
            <a:endParaRPr lang="en-US" sz="1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Diode rectifier and buck converter</a:t>
            </a:r>
          </a:p>
          <a:p>
            <a:pPr lvl="1"/>
            <a:r>
              <a:rPr lang="en-US" sz="16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Easier to construct</a:t>
            </a:r>
          </a:p>
          <a:p>
            <a:pPr lvl="1"/>
            <a:r>
              <a:rPr lang="en-US" sz="16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Easier to control output voltage level</a:t>
            </a:r>
          </a:p>
          <a:p>
            <a:pPr lvl="1"/>
            <a:r>
              <a:rPr lang="en-US" sz="16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Basic control circuitry</a:t>
            </a:r>
          </a:p>
          <a:p>
            <a:pPr lvl="1"/>
            <a:r>
              <a:rPr lang="en-US" sz="16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Lacks phase control</a:t>
            </a:r>
            <a:endParaRPr lang="tr-TR" sz="16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793577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D76E0E3A-65AC-900B-39E8-3D2A99C03A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2104" y="0"/>
            <a:ext cx="9905998" cy="852055"/>
          </a:xfrm>
        </p:spPr>
        <p:txBody>
          <a:bodyPr>
            <a:normAutofit/>
          </a:bodyPr>
          <a:lstStyle/>
          <a:p>
            <a:r>
              <a:rPr lang="en-US" sz="2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Selected Topology</a:t>
            </a:r>
            <a:endParaRPr lang="tr-TR" sz="2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İçerik Yer Tutucusu 4">
            <a:extLst>
              <a:ext uri="{FF2B5EF4-FFF2-40B4-BE49-F238E27FC236}">
                <a16:creationId xmlns:a16="http://schemas.microsoft.com/office/drawing/2014/main" id="{C6CC0801-59AD-6C2C-715D-12AE725C47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922" y="1765757"/>
            <a:ext cx="10470155" cy="4809836"/>
          </a:xfr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10F359D7-6F88-C711-A425-F20A9DFC9FB8}"/>
              </a:ext>
            </a:extLst>
          </p:cNvPr>
          <p:cNvSpPr txBox="1"/>
          <p:nvPr/>
        </p:nvSpPr>
        <p:spPr>
          <a:xfrm>
            <a:off x="1012104" y="963197"/>
            <a:ext cx="57165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Diode Rectifier and Buck Converter with manual Duty Cycle and Switching Frequency Control</a:t>
            </a:r>
          </a:p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1539889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C69975E-A3F1-0449-FAB0-1064A2BAA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589" y="256548"/>
            <a:ext cx="9905998" cy="763438"/>
          </a:xfrm>
        </p:spPr>
        <p:txBody>
          <a:bodyPr>
            <a:normAutofit/>
          </a:bodyPr>
          <a:lstStyle/>
          <a:p>
            <a:r>
              <a:rPr lang="en-US" sz="2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Simulation Results(with RL load)</a:t>
            </a:r>
            <a:endParaRPr lang="tr-TR" sz="2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Resim 4" descr="metin, kırmızı, kargo konteyneri, kapı içeren bir resim&#10;&#10;Açıklama otomatik olarak oluşturuldu">
            <a:extLst>
              <a:ext uri="{FF2B5EF4-FFF2-40B4-BE49-F238E27FC236}">
                <a16:creationId xmlns:a16="http://schemas.microsoft.com/office/drawing/2014/main" id="{6233F6CB-1F05-5267-92C7-0F5C6D2BAE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813" y="1439240"/>
            <a:ext cx="9905999" cy="4937521"/>
          </a:xfrm>
          <a:prstGeom prst="rect">
            <a:avLst/>
          </a:prstGeom>
        </p:spPr>
      </p:pic>
      <p:sp>
        <p:nvSpPr>
          <p:cNvPr id="7" name="Metin kutusu 6">
            <a:extLst>
              <a:ext uri="{FF2B5EF4-FFF2-40B4-BE49-F238E27FC236}">
                <a16:creationId xmlns:a16="http://schemas.microsoft.com/office/drawing/2014/main" id="{86067629-D761-EF3E-641C-7F9C1840EEC7}"/>
              </a:ext>
            </a:extLst>
          </p:cNvPr>
          <p:cNvSpPr txBox="1"/>
          <p:nvPr/>
        </p:nvSpPr>
        <p:spPr>
          <a:xfrm>
            <a:off x="1279436" y="95913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0.2 Duty Cycle – 10 kHz switching frequency</a:t>
            </a:r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3427446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3C69975E-A3F1-0449-FAB0-1064A2BAA4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4589" y="256548"/>
            <a:ext cx="9905998" cy="763438"/>
          </a:xfrm>
        </p:spPr>
        <p:txBody>
          <a:bodyPr>
            <a:normAutofit/>
          </a:bodyPr>
          <a:lstStyle/>
          <a:p>
            <a:r>
              <a:rPr lang="en-US" sz="2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Simulation Results(with RL load)</a:t>
            </a:r>
            <a:endParaRPr lang="tr-TR" sz="2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Metin kutusu 6">
            <a:extLst>
              <a:ext uri="{FF2B5EF4-FFF2-40B4-BE49-F238E27FC236}">
                <a16:creationId xmlns:a16="http://schemas.microsoft.com/office/drawing/2014/main" id="{86067629-D761-EF3E-641C-7F9C1840EEC7}"/>
              </a:ext>
            </a:extLst>
          </p:cNvPr>
          <p:cNvSpPr txBox="1"/>
          <p:nvPr/>
        </p:nvSpPr>
        <p:spPr>
          <a:xfrm>
            <a:off x="1279436" y="959136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0.9 Duty Cycle – 2 kHz switching frequency</a:t>
            </a:r>
            <a:endParaRPr lang="tr-TR" dirty="0"/>
          </a:p>
        </p:txBody>
      </p:sp>
      <p:pic>
        <p:nvPicPr>
          <p:cNvPr id="4" name="Resim 3">
            <a:extLst>
              <a:ext uri="{FF2B5EF4-FFF2-40B4-BE49-F238E27FC236}">
                <a16:creationId xmlns:a16="http://schemas.microsoft.com/office/drawing/2014/main" id="{5EEAF231-F8D8-C3B3-BFB7-A09EC6A033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879" y="1496292"/>
            <a:ext cx="10024708" cy="4978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65136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F15342E0-C151-CD66-4B47-B204ED9977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896" y="441385"/>
            <a:ext cx="9905998" cy="625415"/>
          </a:xfrm>
        </p:spPr>
        <p:txBody>
          <a:bodyPr>
            <a:normAutofit/>
          </a:bodyPr>
          <a:lstStyle/>
          <a:p>
            <a:r>
              <a:rPr lang="en-US" sz="2800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Analytical Calculations</a:t>
            </a:r>
            <a:endParaRPr lang="tr-TR" sz="2800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Resim 4">
            <a:extLst>
              <a:ext uri="{FF2B5EF4-FFF2-40B4-BE49-F238E27FC236}">
                <a16:creationId xmlns:a16="http://schemas.microsoft.com/office/drawing/2014/main" id="{B3049AFF-C511-DDA0-D305-546B4EFC9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2422" y="1498374"/>
            <a:ext cx="3988009" cy="1625825"/>
          </a:xfrm>
          <a:prstGeom prst="rect">
            <a:avLst/>
          </a:prstGeom>
        </p:spPr>
      </p:pic>
      <p:pic>
        <p:nvPicPr>
          <p:cNvPr id="7" name="Resim 6">
            <a:extLst>
              <a:ext uri="{FF2B5EF4-FFF2-40B4-BE49-F238E27FC236}">
                <a16:creationId xmlns:a16="http://schemas.microsoft.com/office/drawing/2014/main" id="{947DCD24-E24E-27F5-9E68-33A67079D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2283" y="1794393"/>
            <a:ext cx="3344044" cy="3681743"/>
          </a:xfrm>
          <a:prstGeom prst="rect">
            <a:avLst/>
          </a:prstGeom>
        </p:spPr>
      </p:pic>
      <p:pic>
        <p:nvPicPr>
          <p:cNvPr id="9" name="Resim 8">
            <a:extLst>
              <a:ext uri="{FF2B5EF4-FFF2-40B4-BE49-F238E27FC236}">
                <a16:creationId xmlns:a16="http://schemas.microsoft.com/office/drawing/2014/main" id="{4E942D8D-D433-73EC-F4AD-CA18059734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35380" y="3733801"/>
            <a:ext cx="3582094" cy="2280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5065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6ACA503D-1102-FC0D-57F1-6264362EB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75659"/>
            <a:ext cx="9905998" cy="651294"/>
          </a:xfrm>
        </p:spPr>
        <p:txBody>
          <a:bodyPr/>
          <a:lstStyle/>
          <a:p>
            <a:r>
              <a:rPr lang="en-US" cap="none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Component Selection</a:t>
            </a:r>
            <a:endParaRPr lang="tr-TR" cap="none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aphicFrame>
        <p:nvGraphicFramePr>
          <p:cNvPr id="5" name="Tablo 5">
            <a:extLst>
              <a:ext uri="{FF2B5EF4-FFF2-40B4-BE49-F238E27FC236}">
                <a16:creationId xmlns:a16="http://schemas.microsoft.com/office/drawing/2014/main" id="{54925BF1-D98D-9844-7E7E-7DBBE1CE51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4492943"/>
              </p:ext>
            </p:extLst>
          </p:nvPr>
        </p:nvGraphicFramePr>
        <p:xfrm>
          <a:off x="1141411" y="2181859"/>
          <a:ext cx="9905997" cy="349432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3301999">
                  <a:extLst>
                    <a:ext uri="{9D8B030D-6E8A-4147-A177-3AD203B41FA5}">
                      <a16:colId xmlns:a16="http://schemas.microsoft.com/office/drawing/2014/main" val="464978751"/>
                    </a:ext>
                  </a:extLst>
                </a:gridCol>
                <a:gridCol w="3301999">
                  <a:extLst>
                    <a:ext uri="{9D8B030D-6E8A-4147-A177-3AD203B41FA5}">
                      <a16:colId xmlns:a16="http://schemas.microsoft.com/office/drawing/2014/main" val="2642455576"/>
                    </a:ext>
                  </a:extLst>
                </a:gridCol>
                <a:gridCol w="3301999">
                  <a:extLst>
                    <a:ext uri="{9D8B030D-6E8A-4147-A177-3AD203B41FA5}">
                      <a16:colId xmlns:a16="http://schemas.microsoft.com/office/drawing/2014/main" val="862185892"/>
                    </a:ext>
                  </a:extLst>
                </a:gridCol>
              </a:tblGrid>
              <a:tr h="519522">
                <a:tc>
                  <a:txBody>
                    <a:bodyPr/>
                    <a:lstStyle/>
                    <a:p>
                      <a:r>
                        <a:rPr lang="en-US" dirty="0"/>
                        <a:t>IGBT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&gt;400V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&gt;25A</a:t>
                      </a:r>
                      <a:endParaRPr lang="tr-T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5065833"/>
                  </a:ext>
                </a:extLst>
              </a:tr>
              <a:tr h="519522">
                <a:tc>
                  <a:txBody>
                    <a:bodyPr/>
                    <a:lstStyle/>
                    <a:p>
                      <a:r>
                        <a:rPr lang="en-US" dirty="0"/>
                        <a:t>RECTIFIER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&gt;400V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&gt;25A</a:t>
                      </a:r>
                      <a:endParaRPr lang="tr-T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91190037"/>
                  </a:ext>
                </a:extLst>
              </a:tr>
              <a:tr h="519522">
                <a:tc>
                  <a:txBody>
                    <a:bodyPr/>
                    <a:lstStyle/>
                    <a:p>
                      <a:r>
                        <a:rPr lang="en-US" dirty="0"/>
                        <a:t>CAPACITOR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400V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 x 470</a:t>
                      </a:r>
                      <a:r>
                        <a:rPr lang="el-GR" dirty="0"/>
                        <a:t>μ</a:t>
                      </a:r>
                      <a:r>
                        <a:rPr lang="en-US" dirty="0"/>
                        <a:t>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4995540"/>
                  </a:ext>
                </a:extLst>
              </a:tr>
              <a:tr h="519522">
                <a:tc>
                  <a:txBody>
                    <a:bodyPr/>
                    <a:lstStyle/>
                    <a:p>
                      <a:r>
                        <a:rPr lang="en-US" dirty="0"/>
                        <a:t>POTENTIOMETER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1-100k</a:t>
                      </a:r>
                      <a:r>
                        <a:rPr lang="el-GR" dirty="0"/>
                        <a:t>Ω</a:t>
                      </a:r>
                      <a:endParaRPr lang="tr-T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6898432"/>
                  </a:ext>
                </a:extLst>
              </a:tr>
              <a:tr h="519522">
                <a:tc>
                  <a:txBody>
                    <a:bodyPr/>
                    <a:lstStyle/>
                    <a:p>
                      <a:r>
                        <a:rPr lang="en-US" dirty="0"/>
                        <a:t>Schottky Diode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&gt;400V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&gt;25A</a:t>
                      </a:r>
                      <a:endParaRPr lang="tr-T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8986459"/>
                  </a:ext>
                </a:extLst>
              </a:tr>
              <a:tr h="896710">
                <a:tc>
                  <a:txBody>
                    <a:bodyPr/>
                    <a:lstStyle/>
                    <a:p>
                      <a:r>
                        <a:rPr lang="en-US" dirty="0"/>
                        <a:t>Microcontroller </a:t>
                      </a:r>
                    </a:p>
                    <a:p>
                      <a:r>
                        <a:rPr lang="en-US" dirty="0"/>
                        <a:t>Raspberry Pi Pico</a:t>
                      </a:r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tr-T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tr-T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34547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19692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ğ Gözü">
  <a:themeElements>
    <a:clrScheme name="Ağ Gözü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Ağ Gözü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ğ Gözü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TM03457485[[fn=Ağ Gözü]]</Template>
  <TotalTime>63</TotalTime>
  <Words>200</Words>
  <Application>Microsoft Office PowerPoint</Application>
  <PresentationFormat>Geniş ekran</PresentationFormat>
  <Paragraphs>62</Paragraphs>
  <Slides>10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2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10</vt:i4>
      </vt:variant>
    </vt:vector>
  </HeadingPairs>
  <TitlesOfParts>
    <vt:vector size="13" baseType="lpstr">
      <vt:lpstr>Arial</vt:lpstr>
      <vt:lpstr>Century Gothic</vt:lpstr>
      <vt:lpstr>Ağ Gözü</vt:lpstr>
      <vt:lpstr>EE463   STATIC POWER CONVERSION – I  Hardware project presentation </vt:lpstr>
      <vt:lpstr>Outlıne</vt:lpstr>
      <vt:lpstr>Project Requirements</vt:lpstr>
      <vt:lpstr>Proper Topologies</vt:lpstr>
      <vt:lpstr>Selected Topology</vt:lpstr>
      <vt:lpstr>Simulation Results(with RL load)</vt:lpstr>
      <vt:lpstr>Simulation Results(with RL load)</vt:lpstr>
      <vt:lpstr>Analytical Calculations</vt:lpstr>
      <vt:lpstr>Component Selection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EE463   STATIC POWER CONVERSION – I  Hardware project presentation </dc:title>
  <dc:creator>Metehan Küçükler</dc:creator>
  <cp:lastModifiedBy>Metehan Küçükler</cp:lastModifiedBy>
  <cp:revision>2</cp:revision>
  <dcterms:created xsi:type="dcterms:W3CDTF">2022-12-12T07:12:02Z</dcterms:created>
  <dcterms:modified xsi:type="dcterms:W3CDTF">2022-12-12T08:15:22Z</dcterms:modified>
</cp:coreProperties>
</file>

<file path=docProps/thumbnail.jpeg>
</file>